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1692"/>
  </p:normalViewPr>
  <p:slideViewPr>
    <p:cSldViewPr snapToGrid="0" snapToObjects="1">
      <p:cViewPr varScale="1">
        <p:scale>
          <a:sx n="135" d="100"/>
          <a:sy n="135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</a:t>
            </a:r>
            <a:r>
              <a:rPr lang="en-US"/>
              <a:t>of the same file.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6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11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3DCB6-63B3-AC14-AE02-AA7586A11FCA}"/>
              </a:ext>
            </a:extLst>
          </p:cNvPr>
          <p:cNvSpPr txBox="1"/>
          <p:nvPr/>
        </p:nvSpPr>
        <p:spPr>
          <a:xfrm>
            <a:off x="762000" y="2039680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BF59C-B6AD-DE70-7828-CEAAA119A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71" y="1030332"/>
            <a:ext cx="4880029" cy="41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737" y="1328774"/>
            <a:ext cx="4103601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5623</TotalTime>
  <Words>1896</Words>
  <Application>Microsoft Macintosh PowerPoint</Application>
  <PresentationFormat>On-screen Show (16:9)</PresentationFormat>
  <Paragraphs>243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11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431</cp:revision>
  <dcterms:created xsi:type="dcterms:W3CDTF">2020-09-29T11:59:10Z</dcterms:created>
  <dcterms:modified xsi:type="dcterms:W3CDTF">2023-04-03T18:36:00Z</dcterms:modified>
</cp:coreProperties>
</file>

<file path=docProps/thumbnail.jpeg>
</file>